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8" r:id="rId2"/>
    <p:sldId id="362" r:id="rId3"/>
    <p:sldId id="364" r:id="rId4"/>
    <p:sldId id="360" r:id="rId5"/>
    <p:sldId id="369" r:id="rId6"/>
    <p:sldId id="372" r:id="rId7"/>
    <p:sldId id="370" r:id="rId8"/>
    <p:sldId id="371" r:id="rId9"/>
    <p:sldId id="373" r:id="rId10"/>
    <p:sldId id="374" r:id="rId11"/>
    <p:sldId id="375" r:id="rId12"/>
    <p:sldId id="376" r:id="rId13"/>
    <p:sldId id="377" r:id="rId14"/>
    <p:sldId id="378" r:id="rId15"/>
    <p:sldId id="359" r:id="rId16"/>
    <p:sldId id="366" r:id="rId17"/>
    <p:sldId id="367" r:id="rId18"/>
    <p:sldId id="36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CDC8"/>
    <a:srgbClr val="FFE65A"/>
    <a:srgbClr val="FF8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007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2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467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290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9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185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378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08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966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666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687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A16EC-59B3-409C-AFDB-EDCF11587B43}" type="datetimeFigureOut">
              <a:rPr lang="ko-KR" altLang="en-US" smtClean="0"/>
              <a:t>2021-01-06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4B033-E8F2-49E1-B37F-B55748E2CE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005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vchat.wepware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F06DE4-5C67-4EC2-975B-7504EB479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CFED141-06F5-41A0-AC5D-7C3F25414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2466788-DF2E-4C37-921C-72713914B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980217" y="0"/>
            <a:ext cx="4211783" cy="1789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00857F-B05F-4D7E-BF65-944301BF5F7C}"/>
              </a:ext>
            </a:extLst>
          </p:cNvPr>
          <p:cNvSpPr txBox="1"/>
          <p:nvPr/>
        </p:nvSpPr>
        <p:spPr>
          <a:xfrm>
            <a:off x="571865" y="550127"/>
            <a:ext cx="2943922" cy="923330"/>
          </a:xfrm>
          <a:prstGeom prst="rect">
            <a:avLst/>
          </a:prstGeom>
          <a:solidFill>
            <a:srgbClr val="28CD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개요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92B1564-E32C-4197-9997-FC7CF1FE7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43" y="5174240"/>
            <a:ext cx="1238423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16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668100E-5B7F-4957-A4B2-0950BA8A2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54F968B-C01F-4706-97C8-7780803D9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198660F-BE5D-4D52-A22B-257377040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2187330-DC52-4BA1-A6F5-A0600F550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7529447-DC4A-4F87-9B25-BD8535682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955" y="296779"/>
            <a:ext cx="3372321" cy="7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B170707-B750-43F1-9F5A-45581A818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570C90B-85E2-4459-93FA-F951EFD26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2178D2C-7A97-4C09-95EA-7D4021FC3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9185340-4433-4173-B318-39FC9484F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000" y="175520"/>
            <a:ext cx="2972215" cy="80021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6E39470-B5F6-4056-B46D-18137D2AD8E2}"/>
              </a:ext>
            </a:extLst>
          </p:cNvPr>
          <p:cNvSpPr/>
          <p:nvPr/>
        </p:nvSpPr>
        <p:spPr>
          <a:xfrm>
            <a:off x="2237873" y="4200194"/>
            <a:ext cx="2646947" cy="94648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5480E57-7F83-4962-9958-ECCB6EE89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042" y="3438087"/>
            <a:ext cx="571580" cy="152421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27DACEC-7637-4C27-B945-EC3DA2F33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165" y="738088"/>
            <a:ext cx="4153480" cy="141942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37DFE5D-B431-45E5-B62B-B6D47D610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188" y="3076526"/>
            <a:ext cx="1639263" cy="70494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CA23463-1F21-4F02-B2D2-592DB034B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5188" y="2792552"/>
            <a:ext cx="885949" cy="390580"/>
          </a:xfrm>
          <a:prstGeom prst="rect">
            <a:avLst/>
          </a:prstGeom>
        </p:spPr>
      </p:pic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B5F312A2-3EAB-42DD-B7B1-7FCBD3E575AD}"/>
              </a:ext>
            </a:extLst>
          </p:cNvPr>
          <p:cNvSpPr/>
          <p:nvPr/>
        </p:nvSpPr>
        <p:spPr>
          <a:xfrm>
            <a:off x="5258751" y="6101371"/>
            <a:ext cx="1876927" cy="284916"/>
          </a:xfrm>
          <a:prstGeom prst="rightArrow">
            <a:avLst/>
          </a:prstGeom>
          <a:solidFill>
            <a:srgbClr val="28CD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EABA4AE-DBFE-47DB-9D5C-61108B1BCC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3160" y="1168979"/>
            <a:ext cx="3490960" cy="29531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E9E4955-727A-460E-ACA3-0FCD073EBD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4688" y="1217817"/>
            <a:ext cx="847843" cy="2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F27CF25-902A-4A08-9D42-D585E34F0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CA6BD39-E3D2-4D1F-92AF-31CD89496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2C07D71-5F57-435E-983A-A85402AB1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10D674D-BE46-4740-B852-C7C1629A5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51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1F75DFB-73D1-44CA-83A0-F86C0E4FC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20ECD21-ED30-4743-89D8-07AE1C0A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1125B3A-3323-4D53-9F5D-9FA6B49B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F26FC50-A074-4E89-BECB-40E35A24D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62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A51B404-400E-4092-8EB2-8462C63DE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5076B34-B928-49B7-AAC8-1EA89D6D7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1115FD0-0D5E-4A6C-8F1C-3ADE59112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39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435021F-9B99-4C1A-9382-9896CC703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63F426E-E68B-4CD4-9D22-B46324CC9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BA8791E-1336-493D-8931-3A3A843F5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6179B1-DDDD-40A9-B80E-080A0F2E741D}"/>
              </a:ext>
            </a:extLst>
          </p:cNvPr>
          <p:cNvSpPr txBox="1"/>
          <p:nvPr/>
        </p:nvSpPr>
        <p:spPr>
          <a:xfrm>
            <a:off x="7674136" y="4442282"/>
            <a:ext cx="4395186" cy="830997"/>
          </a:xfrm>
          <a:prstGeom prst="rect">
            <a:avLst/>
          </a:prstGeom>
          <a:solidFill>
            <a:srgbClr val="FF87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보안</a:t>
            </a:r>
            <a:r>
              <a:rPr lang="en-US" altLang="ko-KR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4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사생활보호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013E898-6C06-4B35-BFEC-DC6909559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424" y="353619"/>
            <a:ext cx="1952898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05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B8FFC65-5354-4C62-BBB8-8A3FF60D9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7B90E99-DBBD-4A68-B459-0BE8F0FE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24" y="4467725"/>
            <a:ext cx="2320276" cy="42511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D38A73A-8FA1-40AB-89F6-99BCDF6B8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842" y="4526078"/>
            <a:ext cx="751064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38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D52B299-912A-42FB-BDCD-8B88C27C3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13BAA91-FEAC-491A-A426-8560B4EBC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hlinkClick r:id="rId2"/>
            <a:extLst>
              <a:ext uri="{FF2B5EF4-FFF2-40B4-BE49-F238E27FC236}">
                <a16:creationId xmlns:a16="http://schemas.microsoft.com/office/drawing/2014/main" id="{0659171C-AEEE-4A45-AE80-D3D735407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hlinkClick r:id="rId2"/>
            <a:extLst>
              <a:ext uri="{FF2B5EF4-FFF2-40B4-BE49-F238E27FC236}">
                <a16:creationId xmlns:a16="http://schemas.microsoft.com/office/drawing/2014/main" id="{0A9275A6-F2D9-4FF7-B6C1-D05646FE4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C085AE-69AF-4829-8BFB-894AABC7A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558DA60-B39F-4DC5-A8AF-01254314B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B0FB111-0772-4C0B-82F9-69E93CCA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5EFDB6E-FC59-4644-9821-2C1EEF21A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8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60D6D44-6866-47D0-A0D6-1FC84C7C6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1F2D6-E081-4F2D-87F1-B00A5039CF1D}"/>
              </a:ext>
            </a:extLst>
          </p:cNvPr>
          <p:cNvSpPr txBox="1"/>
          <p:nvPr/>
        </p:nvSpPr>
        <p:spPr>
          <a:xfrm>
            <a:off x="91572" y="3939873"/>
            <a:ext cx="3612210" cy="923330"/>
          </a:xfrm>
          <a:prstGeom prst="rect">
            <a:avLst/>
          </a:prstGeom>
          <a:solidFill>
            <a:srgbClr val="FFE6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사용방법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CD6D7DC-6829-4ABB-A03F-D0153020F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904"/>
            <a:ext cx="2124371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49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D6B690B-12C6-4342-BB3B-AC6CA807B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8177E9E-7D66-4C50-9277-6AB1E39C3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B88EB5A-F31E-4062-BE87-142C18B9B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A46D46F-BDFD-4098-B027-27C260D9D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9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386611-2A74-4919-84C4-31A87B597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49FAB72-C7D8-44D3-877A-9DD099C13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6E9741-B01F-40A4-A46F-0A882F54F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D49C2CF-77B6-42AC-97DA-B2BE2A7F0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11B2E5C-467B-4988-BAE9-BA8C251AA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D0A1971-F9BB-46D1-A99D-C31DB0E67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49D3174-A09C-42B3-9732-98EC94E68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263F431-4C72-44B3-BCB6-35CE6EA53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32E8234-4263-42D6-8AEC-F2D594C6D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9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C670678-DCEE-45A8-B0A7-26E9E2B01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0942DD9-E236-42A9-B85F-AA5E54417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4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6D8F6E8-F35B-4A36-A9B1-55E26A771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33C1BFB-534A-475D-9EB4-2505C3599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3EC7EA7-F6E2-4D37-92F3-1AFB35676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84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</TotalTime>
  <Words>5</Words>
  <Application>Microsoft Office PowerPoint</Application>
  <PresentationFormat>와이드스크린</PresentationFormat>
  <Paragraphs>3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3" baseType="lpstr">
      <vt:lpstr>나눔스퀘어 Bold</vt:lpstr>
      <vt:lpstr>Arial</vt:lpstr>
      <vt:lpstr>Calibri</vt:lpstr>
      <vt:lpstr>Calibri Light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osol</dc:creator>
  <cp:lastModifiedBy>Song June</cp:lastModifiedBy>
  <cp:revision>31</cp:revision>
  <dcterms:created xsi:type="dcterms:W3CDTF">2020-12-29T02:59:16Z</dcterms:created>
  <dcterms:modified xsi:type="dcterms:W3CDTF">2021-01-06T00:35:31Z</dcterms:modified>
</cp:coreProperties>
</file>